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7" roundtripDataSignature="AMtx7miKLrsjnNq+zj2K3aCwmKeoTWlz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font" Target="fonts/RobotoSlab-regular.fntdata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font" Target="fonts/Roboto-regular.fntdata"/><Relationship Id="rId35" Type="http://schemas.openxmlformats.org/officeDocument/2006/relationships/font" Target="fonts/HelveticaNeueLight-italic.fntdata"/><Relationship Id="rId12" Type="http://schemas.openxmlformats.org/officeDocument/2006/relationships/font" Target="fonts/RobotoSlab-bold.fntdata"/><Relationship Id="rId34" Type="http://schemas.openxmlformats.org/officeDocument/2006/relationships/font" Target="fonts/HelveticaNeueLight-bold.fntdata"/><Relationship Id="rId15" Type="http://schemas.openxmlformats.org/officeDocument/2006/relationships/font" Target="fonts/Roboto-italic.fntdata"/><Relationship Id="rId37" Type="http://customschemas.google.com/relationships/presentationmetadata" Target="metadata"/><Relationship Id="rId14" Type="http://schemas.openxmlformats.org/officeDocument/2006/relationships/font" Target="fonts/Roboto-bold.fntdata"/><Relationship Id="rId36" Type="http://schemas.openxmlformats.org/officeDocument/2006/relationships/font" Target="fonts/HelveticaNeueLight-boldItalic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 loop.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loop.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FOR LOOP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of the for loop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var = 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Command2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